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76" r:id="rId6"/>
    <p:sldId id="281" r:id="rId7"/>
    <p:sldId id="282" r:id="rId8"/>
    <p:sldId id="283" r:id="rId9"/>
  </p:sldIdLst>
  <p:sldSz cx="11979275" cy="6858000"/>
  <p:notesSz cx="6858000" cy="9144000"/>
  <p:defaultTextStyle>
    <a:defPPr>
      <a:defRPr lang="en-US"/>
    </a:defPPr>
    <a:lvl1pPr marL="0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2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4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8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0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438" y="-1548"/>
      </p:cViewPr>
      <p:guideLst>
        <p:guide orient="horz" pos="2161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9"/>
            <a:ext cx="101823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41"/>
            <a:ext cx="2695337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41"/>
            <a:ext cx="7886356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6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3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3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535113"/>
            <a:ext cx="52929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4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50" indent="0">
              <a:buNone/>
              <a:defRPr sz="1600" b="1"/>
            </a:lvl8pPr>
            <a:lvl9pPr marL="36562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5" y="2174876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7" y="1535113"/>
            <a:ext cx="529500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4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50" indent="0">
              <a:buNone/>
              <a:defRPr sz="1600" b="1"/>
            </a:lvl8pPr>
            <a:lvl9pPr marL="36562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7" y="2174876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7" y="273051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4"/>
            <a:ext cx="6696747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7" y="1435104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6" indent="0">
              <a:buNone/>
              <a:defRPr sz="900"/>
            </a:lvl4pPr>
            <a:lvl5pPr marL="1828144" indent="0">
              <a:buNone/>
              <a:defRPr sz="900"/>
            </a:lvl5pPr>
            <a:lvl6pPr marL="2285178" indent="0">
              <a:buNone/>
              <a:defRPr sz="900"/>
            </a:lvl6pPr>
            <a:lvl7pPr marL="2742213" indent="0">
              <a:buNone/>
              <a:defRPr sz="900"/>
            </a:lvl7pPr>
            <a:lvl8pPr marL="3199250" indent="0">
              <a:buNone/>
              <a:defRPr sz="900"/>
            </a:lvl8pPr>
            <a:lvl9pPr marL="36562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3" y="4800602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3" y="612776"/>
            <a:ext cx="7187565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35" indent="0">
              <a:buNone/>
              <a:defRPr sz="2800"/>
            </a:lvl2pPr>
            <a:lvl3pPr marL="914072" indent="0">
              <a:buNone/>
              <a:defRPr sz="2400"/>
            </a:lvl3pPr>
            <a:lvl4pPr marL="1371106" indent="0">
              <a:buNone/>
              <a:defRPr sz="2000"/>
            </a:lvl4pPr>
            <a:lvl5pPr marL="1828144" indent="0">
              <a:buNone/>
              <a:defRPr sz="2000"/>
            </a:lvl5pPr>
            <a:lvl6pPr marL="2285178" indent="0">
              <a:buNone/>
              <a:defRPr sz="2000"/>
            </a:lvl6pPr>
            <a:lvl7pPr marL="2742213" indent="0">
              <a:buNone/>
              <a:defRPr sz="2000"/>
            </a:lvl7pPr>
            <a:lvl8pPr marL="3199250" indent="0">
              <a:buNone/>
              <a:defRPr sz="2000"/>
            </a:lvl8pPr>
            <a:lvl9pPr marL="36562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3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6" indent="0">
              <a:buNone/>
              <a:defRPr sz="900"/>
            </a:lvl4pPr>
            <a:lvl5pPr marL="1828144" indent="0">
              <a:buNone/>
              <a:defRPr sz="900"/>
            </a:lvl5pPr>
            <a:lvl6pPr marL="2285178" indent="0">
              <a:buNone/>
              <a:defRPr sz="900"/>
            </a:lvl6pPr>
            <a:lvl7pPr marL="2742213" indent="0">
              <a:buNone/>
              <a:defRPr sz="900"/>
            </a:lvl7pPr>
            <a:lvl8pPr marL="3199250" indent="0">
              <a:buNone/>
              <a:defRPr sz="900"/>
            </a:lvl8pPr>
            <a:lvl9pPr marL="36562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3"/>
            <a:ext cx="10781348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5D08-CBA5-402B-A34E-1E515D124D6E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7" indent="-342777" algn="l" defTabSz="91407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8" algn="l" defTabSz="914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8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defTabSz="914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0" indent="-228518" algn="l" defTabSz="914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6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2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7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3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4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8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10800000">
            <a:off x="9190036" y="4724401"/>
            <a:ext cx="1219200" cy="609600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13039" y="5181600"/>
            <a:ext cx="762001" cy="1219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75637" y="5638800"/>
            <a:ext cx="1524000" cy="7620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70438" y="4572002"/>
            <a:ext cx="838198" cy="380999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32037" y="3429001"/>
            <a:ext cx="609600" cy="1600200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0838" y="1752600"/>
            <a:ext cx="6001639" cy="769409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r>
              <a:rPr lang="en-US" sz="4400" dirty="0" smtClean="0"/>
              <a:t>Some arrows you can use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487" t="11290" b="11290"/>
          <a:stretch>
            <a:fillRect/>
          </a:stretch>
        </p:blipFill>
        <p:spPr bwMode="auto">
          <a:xfrm>
            <a:off x="2" y="2"/>
            <a:ext cx="5608637" cy="68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9655" t="15899" b="16820"/>
          <a:stretch>
            <a:fillRect/>
          </a:stretch>
        </p:blipFill>
        <p:spPr bwMode="auto">
          <a:xfrm>
            <a:off x="5825866" y="2"/>
            <a:ext cx="6153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9190036" y="4724401"/>
            <a:ext cx="1219200" cy="609600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13039" y="5181600"/>
            <a:ext cx="762001" cy="1219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75637" y="5638800"/>
            <a:ext cx="1524000" cy="7620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70438" y="4572002"/>
            <a:ext cx="838198" cy="380999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2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Example slide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72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8" t="9263" r="16955" b="31019"/>
          <a:stretch>
            <a:fillRect/>
          </a:stretch>
        </p:blipFill>
        <p:spPr bwMode="auto">
          <a:xfrm>
            <a:off x="3993093" y="0"/>
            <a:ext cx="3793437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114" t="12653" r="12434" b="27848"/>
          <a:stretch>
            <a:fillRect/>
          </a:stretch>
        </p:blipFill>
        <p:spPr bwMode="auto">
          <a:xfrm>
            <a:off x="0" y="0"/>
            <a:ext cx="3793437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0068" t="13783" r="16301" b="34431"/>
          <a:stretch>
            <a:fillRect/>
          </a:stretch>
        </p:blipFill>
        <p:spPr bwMode="auto">
          <a:xfrm>
            <a:off x="7986183" y="0"/>
            <a:ext cx="3993092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5986" t="34359" r="20068" b="26232"/>
          <a:stretch>
            <a:fillRect/>
          </a:stretch>
        </p:blipFill>
        <p:spPr bwMode="auto">
          <a:xfrm>
            <a:off x="0" y="4030615"/>
            <a:ext cx="3793437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0393" t="27694" r="14928" b="26283"/>
          <a:stretch>
            <a:fillRect/>
          </a:stretch>
        </p:blipFill>
        <p:spPr bwMode="auto">
          <a:xfrm>
            <a:off x="3993093" y="4030615"/>
            <a:ext cx="3793437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13265" t="29882" r="11905" b="26308"/>
          <a:stretch>
            <a:fillRect/>
          </a:stretch>
        </p:blipFill>
        <p:spPr bwMode="auto">
          <a:xfrm>
            <a:off x="7986183" y="4030615"/>
            <a:ext cx="3993092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0" y="3629538"/>
            <a:ext cx="3793437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93093" y="3629538"/>
            <a:ext cx="3793437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86183" y="3629538"/>
            <a:ext cx="3993092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9654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Day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92573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20 days later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85665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20 days later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Example slide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D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08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F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84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70837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8437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81" r="14944" b="5266"/>
          <a:stretch>
            <a:fillRect/>
          </a:stretch>
        </p:blipFill>
        <p:spPr bwMode="auto">
          <a:xfrm>
            <a:off x="0" y="1"/>
            <a:ext cx="379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333" r="13333" b="5328"/>
          <a:stretch>
            <a:fillRect/>
          </a:stretch>
        </p:blipFill>
        <p:spPr bwMode="auto">
          <a:xfrm>
            <a:off x="7886356" y="1"/>
            <a:ext cx="4092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7029" r="17928" b="5266"/>
          <a:stretch>
            <a:fillRect/>
          </a:stretch>
        </p:blipFill>
        <p:spPr bwMode="auto">
          <a:xfrm>
            <a:off x="3893265" y="1"/>
            <a:ext cx="3893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7755" y="220383"/>
            <a:ext cx="734422" cy="398149"/>
          </a:xfrm>
          <a:prstGeom prst="rect">
            <a:avLst/>
          </a:prstGeom>
          <a:noFill/>
        </p:spPr>
        <p:txBody>
          <a:bodyPr wrap="non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T2WI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847" y="320652"/>
            <a:ext cx="1397582" cy="398149"/>
          </a:xfrm>
          <a:prstGeom prst="rect">
            <a:avLst/>
          </a:prstGeom>
          <a:noFill/>
        </p:spPr>
        <p:txBody>
          <a:bodyPr wrap="squar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T1WI +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4111" y="320652"/>
            <a:ext cx="1397582" cy="398149"/>
          </a:xfrm>
          <a:prstGeom prst="rect">
            <a:avLst/>
          </a:prstGeom>
          <a:noFill/>
        </p:spPr>
        <p:txBody>
          <a:bodyPr wrap="squar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T1WI +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0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Example slide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46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0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11902</TotalTime>
  <Words>38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radiologist</dc:creator>
  <cp:lastModifiedBy>Radiologist</cp:lastModifiedBy>
  <cp:revision>1205</cp:revision>
  <dcterms:created xsi:type="dcterms:W3CDTF">2016-01-01T19:18:52Z</dcterms:created>
  <dcterms:modified xsi:type="dcterms:W3CDTF">2017-01-26T17:33:38Z</dcterms:modified>
</cp:coreProperties>
</file>