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7" r:id="rId2"/>
    <p:sldId id="278" r:id="rId3"/>
    <p:sldId id="279" r:id="rId4"/>
    <p:sldId id="280" r:id="rId5"/>
    <p:sldId id="276" r:id="rId6"/>
    <p:sldId id="281" r:id="rId7"/>
    <p:sldId id="282" r:id="rId8"/>
    <p:sldId id="283" r:id="rId9"/>
  </p:sldIdLst>
  <p:sldSz cx="11979275" cy="6858000"/>
  <p:notesSz cx="6858000" cy="9144000"/>
  <p:defaultTextStyle>
    <a:defPPr>
      <a:defRPr lang="en-US"/>
    </a:defPPr>
    <a:lvl1pPr marL="0" algn="l" defTabSz="9140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35" algn="l" defTabSz="9140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72" algn="l" defTabSz="9140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06" algn="l" defTabSz="9140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44" algn="l" defTabSz="9140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78" algn="l" defTabSz="9140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213" algn="l" defTabSz="9140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50" algn="l" defTabSz="9140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285" algn="l" defTabSz="9140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482" autoAdjust="0"/>
  </p:normalViewPr>
  <p:slideViewPr>
    <p:cSldViewPr>
      <p:cViewPr>
        <p:scale>
          <a:sx n="62" d="100"/>
          <a:sy n="62" d="100"/>
        </p:scale>
        <p:origin x="-192" y="-420"/>
      </p:cViewPr>
      <p:guideLst>
        <p:guide orient="horz" pos="2161"/>
        <p:guide pos="377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A06BC-2049-4309-9FD0-77020C7A9E73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685800"/>
            <a:ext cx="5988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128A7-C7FE-4E76-A946-98A843EFC2B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Insert Caption Here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128A7-C7FE-4E76-A946-98A843EFC2B5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8446" y="2130429"/>
            <a:ext cx="10182384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6891" y="3886200"/>
            <a:ext cx="838549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05D08-CBA5-402B-A34E-1E515D124D6E}" type="datetimeFigureOut">
              <a:rPr lang="en-US" smtClean="0"/>
              <a:pPr/>
              <a:t>4/29/2017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E93D-5A90-4A4A-8483-9993B94F63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05D08-CBA5-402B-A34E-1E515D124D6E}" type="datetimeFigureOut">
              <a:rPr lang="en-US" smtClean="0"/>
              <a:pPr/>
              <a:t>4/29/2017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E93D-5A90-4A4A-8483-9993B94F63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4974" y="274641"/>
            <a:ext cx="2695337" cy="58515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8964" y="274641"/>
            <a:ext cx="7886356" cy="58515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05D08-CBA5-402B-A34E-1E515D124D6E}" type="datetimeFigureOut">
              <a:rPr lang="en-US" smtClean="0"/>
              <a:pPr/>
              <a:t>4/29/2017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E93D-5A90-4A4A-8483-9993B94F63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05D08-CBA5-402B-A34E-1E515D124D6E}" type="datetimeFigureOut">
              <a:rPr lang="en-US" smtClean="0"/>
              <a:pPr/>
              <a:t>4/29/2017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E93D-5A90-4A4A-8483-9993B94F63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280" y="4406901"/>
            <a:ext cx="10182384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280" y="2906716"/>
            <a:ext cx="1018238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2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05D08-CBA5-402B-A34E-1E515D124D6E}" type="datetimeFigureOut">
              <a:rPr lang="en-US" smtClean="0"/>
              <a:pPr/>
              <a:t>4/29/2017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E93D-5A90-4A4A-8483-9993B94F63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8964" y="1600203"/>
            <a:ext cx="529084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9465" y="1600203"/>
            <a:ext cx="529084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05D08-CBA5-402B-A34E-1E515D124D6E}" type="datetimeFigureOut">
              <a:rPr lang="en-US" smtClean="0"/>
              <a:pPr/>
              <a:t>4/29/2017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E93D-5A90-4A4A-8483-9993B94F63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965" y="1535113"/>
            <a:ext cx="529292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2" indent="0">
              <a:buNone/>
              <a:defRPr sz="1800" b="1"/>
            </a:lvl3pPr>
            <a:lvl4pPr marL="1371106" indent="0">
              <a:buNone/>
              <a:defRPr sz="1600" b="1"/>
            </a:lvl4pPr>
            <a:lvl5pPr marL="1828144" indent="0">
              <a:buNone/>
              <a:defRPr sz="1600" b="1"/>
            </a:lvl5pPr>
            <a:lvl6pPr marL="2285178" indent="0">
              <a:buNone/>
              <a:defRPr sz="1600" b="1"/>
            </a:lvl6pPr>
            <a:lvl7pPr marL="2742213" indent="0">
              <a:buNone/>
              <a:defRPr sz="1600" b="1"/>
            </a:lvl7pPr>
            <a:lvl8pPr marL="3199250" indent="0">
              <a:buNone/>
              <a:defRPr sz="1600" b="1"/>
            </a:lvl8pPr>
            <a:lvl9pPr marL="365628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65" y="2174876"/>
            <a:ext cx="529292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85307" y="1535113"/>
            <a:ext cx="529500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5" indent="0">
              <a:buNone/>
              <a:defRPr sz="2000" b="1"/>
            </a:lvl2pPr>
            <a:lvl3pPr marL="914072" indent="0">
              <a:buNone/>
              <a:defRPr sz="1800" b="1"/>
            </a:lvl3pPr>
            <a:lvl4pPr marL="1371106" indent="0">
              <a:buNone/>
              <a:defRPr sz="1600" b="1"/>
            </a:lvl4pPr>
            <a:lvl5pPr marL="1828144" indent="0">
              <a:buNone/>
              <a:defRPr sz="1600" b="1"/>
            </a:lvl5pPr>
            <a:lvl6pPr marL="2285178" indent="0">
              <a:buNone/>
              <a:defRPr sz="1600" b="1"/>
            </a:lvl6pPr>
            <a:lvl7pPr marL="2742213" indent="0">
              <a:buNone/>
              <a:defRPr sz="1600" b="1"/>
            </a:lvl7pPr>
            <a:lvl8pPr marL="3199250" indent="0">
              <a:buNone/>
              <a:defRPr sz="1600" b="1"/>
            </a:lvl8pPr>
            <a:lvl9pPr marL="365628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85307" y="2174876"/>
            <a:ext cx="529500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05D08-CBA5-402B-A34E-1E515D124D6E}" type="datetimeFigureOut">
              <a:rPr lang="en-US" smtClean="0"/>
              <a:pPr/>
              <a:t>4/29/2017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E93D-5A90-4A4A-8483-9993B94F63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05D08-CBA5-402B-A34E-1E515D124D6E}" type="datetimeFigureOut">
              <a:rPr lang="en-US" smtClean="0"/>
              <a:pPr/>
              <a:t>4/29/2017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E93D-5A90-4A4A-8483-9993B94F63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05D08-CBA5-402B-A34E-1E515D124D6E}" type="datetimeFigureOut">
              <a:rPr lang="en-US" smtClean="0"/>
              <a:pPr/>
              <a:t>4/29/2017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E93D-5A90-4A4A-8483-9993B94F63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967" y="273051"/>
            <a:ext cx="394109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64" y="273054"/>
            <a:ext cx="6696747" cy="585311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8967" y="1435104"/>
            <a:ext cx="394109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2" indent="0">
              <a:buNone/>
              <a:defRPr sz="1000"/>
            </a:lvl3pPr>
            <a:lvl4pPr marL="1371106" indent="0">
              <a:buNone/>
              <a:defRPr sz="900"/>
            </a:lvl4pPr>
            <a:lvl5pPr marL="1828144" indent="0">
              <a:buNone/>
              <a:defRPr sz="900"/>
            </a:lvl5pPr>
            <a:lvl6pPr marL="2285178" indent="0">
              <a:buNone/>
              <a:defRPr sz="900"/>
            </a:lvl6pPr>
            <a:lvl7pPr marL="2742213" indent="0">
              <a:buNone/>
              <a:defRPr sz="900"/>
            </a:lvl7pPr>
            <a:lvl8pPr marL="3199250" indent="0">
              <a:buNone/>
              <a:defRPr sz="900"/>
            </a:lvl8pPr>
            <a:lvl9pPr marL="365628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05D08-CBA5-402B-A34E-1E515D124D6E}" type="datetimeFigureOut">
              <a:rPr lang="en-US" smtClean="0"/>
              <a:pPr/>
              <a:t>4/29/2017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E93D-5A90-4A4A-8483-9993B94F63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8023" y="4800602"/>
            <a:ext cx="71875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48023" y="612776"/>
            <a:ext cx="7187565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7035" indent="0">
              <a:buNone/>
              <a:defRPr sz="2800"/>
            </a:lvl2pPr>
            <a:lvl3pPr marL="914072" indent="0">
              <a:buNone/>
              <a:defRPr sz="2400"/>
            </a:lvl3pPr>
            <a:lvl4pPr marL="1371106" indent="0">
              <a:buNone/>
              <a:defRPr sz="2000"/>
            </a:lvl4pPr>
            <a:lvl5pPr marL="1828144" indent="0">
              <a:buNone/>
              <a:defRPr sz="2000"/>
            </a:lvl5pPr>
            <a:lvl6pPr marL="2285178" indent="0">
              <a:buNone/>
              <a:defRPr sz="2000"/>
            </a:lvl6pPr>
            <a:lvl7pPr marL="2742213" indent="0">
              <a:buNone/>
              <a:defRPr sz="2000"/>
            </a:lvl7pPr>
            <a:lvl8pPr marL="3199250" indent="0">
              <a:buNone/>
              <a:defRPr sz="2000"/>
            </a:lvl8pPr>
            <a:lvl9pPr marL="365628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48023" y="5367338"/>
            <a:ext cx="71875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2" indent="0">
              <a:buNone/>
              <a:defRPr sz="1000"/>
            </a:lvl3pPr>
            <a:lvl4pPr marL="1371106" indent="0">
              <a:buNone/>
              <a:defRPr sz="900"/>
            </a:lvl4pPr>
            <a:lvl5pPr marL="1828144" indent="0">
              <a:buNone/>
              <a:defRPr sz="900"/>
            </a:lvl5pPr>
            <a:lvl6pPr marL="2285178" indent="0">
              <a:buNone/>
              <a:defRPr sz="900"/>
            </a:lvl6pPr>
            <a:lvl7pPr marL="2742213" indent="0">
              <a:buNone/>
              <a:defRPr sz="900"/>
            </a:lvl7pPr>
            <a:lvl8pPr marL="3199250" indent="0">
              <a:buNone/>
              <a:defRPr sz="900"/>
            </a:lvl8pPr>
            <a:lvl9pPr marL="365628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05D08-CBA5-402B-A34E-1E515D124D6E}" type="datetimeFigureOut">
              <a:rPr lang="en-US" smtClean="0"/>
              <a:pPr/>
              <a:t>4/29/2017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E93D-5A90-4A4A-8483-9993B94F63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8964" y="274638"/>
            <a:ext cx="10781348" cy="1143000"/>
          </a:xfrm>
          <a:prstGeom prst="rect">
            <a:avLst/>
          </a:prstGeom>
        </p:spPr>
        <p:txBody>
          <a:bodyPr vert="horz" lIns="91406" tIns="45704" rIns="91406" bIns="4570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964" y="1600203"/>
            <a:ext cx="10781348" cy="4525963"/>
          </a:xfrm>
          <a:prstGeom prst="rect">
            <a:avLst/>
          </a:prstGeom>
        </p:spPr>
        <p:txBody>
          <a:bodyPr vert="horz" lIns="91406" tIns="45704" rIns="91406" bIns="4570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8964" y="6356351"/>
            <a:ext cx="2795164" cy="365125"/>
          </a:xfrm>
          <a:prstGeom prst="rect">
            <a:avLst/>
          </a:prstGeom>
        </p:spPr>
        <p:txBody>
          <a:bodyPr vert="horz" lIns="91406" tIns="45704" rIns="91406" bIns="4570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05D08-CBA5-402B-A34E-1E515D124D6E}" type="datetimeFigureOut">
              <a:rPr lang="en-US" smtClean="0"/>
              <a:pPr/>
              <a:t>4/29/2017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92919" y="6356351"/>
            <a:ext cx="3793437" cy="365125"/>
          </a:xfrm>
          <a:prstGeom prst="rect">
            <a:avLst/>
          </a:prstGeom>
        </p:spPr>
        <p:txBody>
          <a:bodyPr vert="horz" lIns="91406" tIns="45704" rIns="91406" bIns="4570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5147" y="6356351"/>
            <a:ext cx="2795164" cy="365125"/>
          </a:xfrm>
          <a:prstGeom prst="rect">
            <a:avLst/>
          </a:prstGeom>
        </p:spPr>
        <p:txBody>
          <a:bodyPr vert="horz" lIns="91406" tIns="45704" rIns="91406" bIns="4570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7E93D-5A90-4A4A-8483-9993B94F63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072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7" indent="-342777" algn="l" defTabSz="914072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4" indent="-285648" algn="l" defTabSz="91407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88" indent="-228518" algn="l" defTabSz="91407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24" indent="-228518" algn="l" defTabSz="91407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60" indent="-228518" algn="l" defTabSz="91407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96" indent="-228518" algn="l" defTabSz="9140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32" indent="-228518" algn="l" defTabSz="9140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67" indent="-228518" algn="l" defTabSz="9140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03" indent="-228518" algn="l" defTabSz="9140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914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2" algn="l" defTabSz="914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6" algn="l" defTabSz="914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4" algn="l" defTabSz="914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8" algn="l" defTabSz="914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3" algn="l" defTabSz="914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50" algn="l" defTabSz="914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85" algn="l" defTabSz="914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002" y="4953000"/>
            <a:ext cx="1152527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Please submit all captions in the space below where it reads:</a:t>
            </a:r>
          </a:p>
          <a:p>
            <a:r>
              <a:rPr lang="en-US" sz="3600" dirty="0" smtClean="0"/>
              <a:t>“Click to add Notes” or “Insert </a:t>
            </a:r>
            <a:r>
              <a:rPr lang="en-US" sz="3600" dirty="0" smtClean="0"/>
              <a:t>Caption </a:t>
            </a:r>
            <a:r>
              <a:rPr lang="en-US" sz="3600" dirty="0" smtClean="0"/>
              <a:t>Here”</a:t>
            </a:r>
            <a:endParaRPr lang="en-US" sz="3600" dirty="0" smtClean="0"/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977304" y="2828836"/>
            <a:ext cx="100246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Please submit all history, discussion, references, etc. </a:t>
            </a:r>
          </a:p>
          <a:p>
            <a:r>
              <a:rPr lang="en-US" sz="3600" dirty="0" smtClean="0"/>
              <a:t>as a </a:t>
            </a:r>
            <a:r>
              <a:rPr lang="en-US" sz="3600" b="1" dirty="0" smtClean="0"/>
              <a:t>separate</a:t>
            </a:r>
            <a:r>
              <a:rPr lang="en-US" sz="3600" dirty="0" smtClean="0"/>
              <a:t> Word or text file.</a:t>
            </a:r>
            <a:endParaRPr lang="en-US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>
          <a:xfrm rot="10800000">
            <a:off x="9190036" y="4724401"/>
            <a:ext cx="1219200" cy="609600"/>
          </a:xfrm>
          <a:prstGeom prst="straightConnector1">
            <a:avLst/>
          </a:prstGeom>
          <a:ln w="889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713039" y="5181600"/>
            <a:ext cx="762001" cy="1219200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8275637" y="5638800"/>
            <a:ext cx="1524000" cy="762000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4770438" y="4572002"/>
            <a:ext cx="838198" cy="380999"/>
          </a:xfrm>
          <a:prstGeom prst="straightConnector1">
            <a:avLst/>
          </a:prstGeom>
          <a:ln w="889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332037" y="3429001"/>
            <a:ext cx="609600" cy="1600200"/>
          </a:xfrm>
          <a:prstGeom prst="straightConnector1">
            <a:avLst/>
          </a:prstGeom>
          <a:ln w="889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60838" y="1752600"/>
            <a:ext cx="6001639" cy="769409"/>
          </a:xfrm>
          <a:prstGeom prst="rect">
            <a:avLst/>
          </a:prstGeom>
          <a:noFill/>
        </p:spPr>
        <p:txBody>
          <a:bodyPr wrap="none" lIns="91406" tIns="45704" rIns="91406" bIns="45704" rtlCol="0">
            <a:spAutoFit/>
          </a:bodyPr>
          <a:lstStyle/>
          <a:p>
            <a:r>
              <a:rPr lang="en-US" sz="4400" dirty="0" smtClean="0"/>
              <a:t>Some arrows you can use</a:t>
            </a:r>
            <a:endParaRPr lang="en-US" sz="4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5487" t="11290" b="11290"/>
          <a:stretch>
            <a:fillRect/>
          </a:stretch>
        </p:blipFill>
        <p:spPr bwMode="auto">
          <a:xfrm>
            <a:off x="2" y="2"/>
            <a:ext cx="5608637" cy="6875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l="9655" t="15899" b="16820"/>
          <a:stretch>
            <a:fillRect/>
          </a:stretch>
        </p:blipFill>
        <p:spPr bwMode="auto">
          <a:xfrm>
            <a:off x="5825866" y="2"/>
            <a:ext cx="61534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rot="10800000">
            <a:off x="9190036" y="4724401"/>
            <a:ext cx="1219200" cy="609600"/>
          </a:xfrm>
          <a:prstGeom prst="straightConnector1">
            <a:avLst/>
          </a:prstGeom>
          <a:ln w="889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713039" y="5181600"/>
            <a:ext cx="762001" cy="1219200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8275637" y="5638800"/>
            <a:ext cx="1524000" cy="762000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4770438" y="4572002"/>
            <a:ext cx="838198" cy="380999"/>
          </a:xfrm>
          <a:prstGeom prst="straightConnector1">
            <a:avLst/>
          </a:prstGeom>
          <a:ln w="889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2"/>
            <a:ext cx="3886200" cy="781073"/>
          </a:xfrm>
          <a:prstGeom prst="rect">
            <a:avLst/>
          </a:prstGeom>
        </p:spPr>
        <p:txBody>
          <a:bodyPr wrap="square" lIns="91406" tIns="45704" rIns="91406" bIns="45704">
            <a:spAutoFit/>
          </a:bodyPr>
          <a:lstStyle/>
          <a:p>
            <a:r>
              <a:rPr lang="en-US" sz="4500" dirty="0" smtClean="0">
                <a:solidFill>
                  <a:schemeClr val="bg1"/>
                </a:solidFill>
              </a:rPr>
              <a:t>Example slide</a:t>
            </a:r>
            <a:endParaRPr lang="en-US" sz="45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073202"/>
            <a:ext cx="503237" cy="784798"/>
          </a:xfrm>
          <a:prstGeom prst="rect">
            <a:avLst/>
          </a:prstGeom>
        </p:spPr>
        <p:txBody>
          <a:bodyPr wrap="square" lIns="91406" tIns="45704" rIns="91406" bIns="45704">
            <a:spAutoFit/>
          </a:bodyPr>
          <a:lstStyle/>
          <a:p>
            <a:r>
              <a:rPr lang="en-US" sz="4500" dirty="0" smtClean="0">
                <a:solidFill>
                  <a:schemeClr val="bg1"/>
                </a:solidFill>
              </a:rPr>
              <a:t>A</a:t>
            </a:r>
            <a:endParaRPr lang="en-US" sz="45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37237" y="6073202"/>
            <a:ext cx="503237" cy="784798"/>
          </a:xfrm>
          <a:prstGeom prst="rect">
            <a:avLst/>
          </a:prstGeom>
        </p:spPr>
        <p:txBody>
          <a:bodyPr wrap="square" lIns="91406" tIns="45704" rIns="91406" bIns="45704">
            <a:spAutoFit/>
          </a:bodyPr>
          <a:lstStyle/>
          <a:p>
            <a:r>
              <a:rPr lang="en-US" sz="4500" dirty="0" smtClean="0">
                <a:solidFill>
                  <a:schemeClr val="bg1"/>
                </a:solidFill>
              </a:rPr>
              <a:t>B</a:t>
            </a:r>
            <a:endParaRPr lang="en-US" sz="4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3338" t="9263" r="16955" b="31019"/>
          <a:stretch>
            <a:fillRect/>
          </a:stretch>
        </p:blipFill>
        <p:spPr bwMode="auto">
          <a:xfrm>
            <a:off x="3993093" y="0"/>
            <a:ext cx="3793437" cy="3930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8114" t="12653" r="12434" b="27848"/>
          <a:stretch>
            <a:fillRect/>
          </a:stretch>
        </p:blipFill>
        <p:spPr bwMode="auto">
          <a:xfrm>
            <a:off x="0" y="0"/>
            <a:ext cx="3793437" cy="3930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20068" t="13783" r="16301" b="34431"/>
          <a:stretch>
            <a:fillRect/>
          </a:stretch>
        </p:blipFill>
        <p:spPr bwMode="auto">
          <a:xfrm>
            <a:off x="7986183" y="0"/>
            <a:ext cx="3993092" cy="3930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 l="15986" t="34359" r="20068" b="26232"/>
          <a:stretch>
            <a:fillRect/>
          </a:stretch>
        </p:blipFill>
        <p:spPr bwMode="auto">
          <a:xfrm>
            <a:off x="0" y="4030615"/>
            <a:ext cx="3793437" cy="2827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 l="10393" t="27694" r="14928" b="26283"/>
          <a:stretch>
            <a:fillRect/>
          </a:stretch>
        </p:blipFill>
        <p:spPr bwMode="auto">
          <a:xfrm>
            <a:off x="3993093" y="4030615"/>
            <a:ext cx="3793437" cy="2827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 l="13265" t="29882" r="11905" b="26308"/>
          <a:stretch>
            <a:fillRect/>
          </a:stretch>
        </p:blipFill>
        <p:spPr bwMode="auto">
          <a:xfrm>
            <a:off x="7986183" y="4030615"/>
            <a:ext cx="3993092" cy="2827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0" y="3629538"/>
            <a:ext cx="3793437" cy="50134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56" tIns="59979" rIns="119956" bIns="59979"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993093" y="3629538"/>
            <a:ext cx="3793437" cy="50134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56" tIns="59979" rIns="119956" bIns="59979"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7986183" y="3629538"/>
            <a:ext cx="3993092" cy="50134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56" tIns="59979" rIns="119956" bIns="59979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99654" y="3677725"/>
            <a:ext cx="3294301" cy="404972"/>
          </a:xfrm>
          <a:prstGeom prst="rect">
            <a:avLst/>
          </a:prstGeom>
          <a:noFill/>
        </p:spPr>
        <p:txBody>
          <a:bodyPr wrap="square" lIns="119956" tIns="59979" rIns="119956" bIns="59979" rtlCol="0">
            <a:spAutoFit/>
          </a:bodyPr>
          <a:lstStyle/>
          <a:p>
            <a:pPr algn="ctr"/>
            <a:r>
              <a:rPr lang="en-US" b="1" dirty="0" smtClean="0"/>
              <a:t>Day 1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292573" y="3677725"/>
            <a:ext cx="3294301" cy="404972"/>
          </a:xfrm>
          <a:prstGeom prst="rect">
            <a:avLst/>
          </a:prstGeom>
          <a:noFill/>
        </p:spPr>
        <p:txBody>
          <a:bodyPr wrap="square" lIns="119956" tIns="59979" rIns="119956" bIns="59979" rtlCol="0">
            <a:spAutoFit/>
          </a:bodyPr>
          <a:lstStyle/>
          <a:p>
            <a:pPr algn="ctr"/>
            <a:r>
              <a:rPr lang="en-US" b="1" dirty="0" smtClean="0"/>
              <a:t>20 days later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285665" y="3677725"/>
            <a:ext cx="3294301" cy="404972"/>
          </a:xfrm>
          <a:prstGeom prst="rect">
            <a:avLst/>
          </a:prstGeom>
          <a:noFill/>
        </p:spPr>
        <p:txBody>
          <a:bodyPr wrap="square" lIns="119956" tIns="59979" rIns="119956" bIns="59979" rtlCol="0">
            <a:spAutoFit/>
          </a:bodyPr>
          <a:lstStyle/>
          <a:p>
            <a:pPr algn="ctr"/>
            <a:r>
              <a:rPr lang="en-US" b="1" dirty="0" smtClean="0"/>
              <a:t>20 days later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0" y="2"/>
            <a:ext cx="3886200" cy="781073"/>
          </a:xfrm>
          <a:prstGeom prst="rect">
            <a:avLst/>
          </a:prstGeom>
        </p:spPr>
        <p:txBody>
          <a:bodyPr wrap="square" lIns="91406" tIns="45704" rIns="91406" bIns="45704">
            <a:spAutoFit/>
          </a:bodyPr>
          <a:lstStyle/>
          <a:p>
            <a:r>
              <a:rPr lang="en-US" sz="4500" dirty="0" smtClean="0">
                <a:solidFill>
                  <a:srgbClr val="FF0000"/>
                </a:solidFill>
              </a:rPr>
              <a:t>Example slide</a:t>
            </a:r>
            <a:endParaRPr lang="en-US" sz="45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073202"/>
            <a:ext cx="503237" cy="784798"/>
          </a:xfrm>
          <a:prstGeom prst="rect">
            <a:avLst/>
          </a:prstGeom>
        </p:spPr>
        <p:txBody>
          <a:bodyPr wrap="square" lIns="91406" tIns="45704" rIns="91406" bIns="45704">
            <a:spAutoFit/>
          </a:bodyPr>
          <a:lstStyle/>
          <a:p>
            <a:r>
              <a:rPr lang="en-US" sz="4500" dirty="0" smtClean="0">
                <a:solidFill>
                  <a:schemeClr val="bg1"/>
                </a:solidFill>
              </a:rPr>
              <a:t>D</a:t>
            </a:r>
            <a:endParaRPr lang="en-US" sz="45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970837" y="6073202"/>
            <a:ext cx="503237" cy="784798"/>
          </a:xfrm>
          <a:prstGeom prst="rect">
            <a:avLst/>
          </a:prstGeom>
        </p:spPr>
        <p:txBody>
          <a:bodyPr wrap="square" lIns="91406" tIns="45704" rIns="91406" bIns="45704">
            <a:spAutoFit/>
          </a:bodyPr>
          <a:lstStyle/>
          <a:p>
            <a:r>
              <a:rPr lang="en-US" sz="4500" dirty="0" smtClean="0">
                <a:solidFill>
                  <a:schemeClr val="bg1"/>
                </a:solidFill>
              </a:rPr>
              <a:t>F</a:t>
            </a:r>
            <a:endParaRPr lang="en-US" sz="45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08437" y="6073202"/>
            <a:ext cx="503237" cy="784798"/>
          </a:xfrm>
          <a:prstGeom prst="rect">
            <a:avLst/>
          </a:prstGeom>
        </p:spPr>
        <p:txBody>
          <a:bodyPr wrap="square" lIns="91406" tIns="45704" rIns="91406" bIns="45704">
            <a:spAutoFit/>
          </a:bodyPr>
          <a:lstStyle/>
          <a:p>
            <a:r>
              <a:rPr lang="en-US" sz="4500" dirty="0" smtClean="0">
                <a:solidFill>
                  <a:schemeClr val="bg1"/>
                </a:solidFill>
              </a:rPr>
              <a:t>E</a:t>
            </a:r>
            <a:endParaRPr lang="en-US" sz="45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970837" y="2819400"/>
            <a:ext cx="503237" cy="784798"/>
          </a:xfrm>
          <a:prstGeom prst="rect">
            <a:avLst/>
          </a:prstGeom>
        </p:spPr>
        <p:txBody>
          <a:bodyPr wrap="square" lIns="91406" tIns="45704" rIns="91406" bIns="45704">
            <a:spAutoFit/>
          </a:bodyPr>
          <a:lstStyle/>
          <a:p>
            <a:r>
              <a:rPr lang="en-US" sz="4500" dirty="0" smtClean="0">
                <a:solidFill>
                  <a:schemeClr val="bg1"/>
                </a:solidFill>
              </a:rPr>
              <a:t>C</a:t>
            </a:r>
            <a:endParaRPr lang="en-US" sz="45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08437" y="2819400"/>
            <a:ext cx="503237" cy="784798"/>
          </a:xfrm>
          <a:prstGeom prst="rect">
            <a:avLst/>
          </a:prstGeom>
        </p:spPr>
        <p:txBody>
          <a:bodyPr wrap="square" lIns="91406" tIns="45704" rIns="91406" bIns="45704">
            <a:spAutoFit/>
          </a:bodyPr>
          <a:lstStyle/>
          <a:p>
            <a:r>
              <a:rPr lang="en-US" sz="4500" dirty="0" smtClean="0">
                <a:solidFill>
                  <a:schemeClr val="bg1"/>
                </a:solidFill>
              </a:rPr>
              <a:t>B</a:t>
            </a:r>
            <a:endParaRPr lang="en-US" sz="45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2819400"/>
            <a:ext cx="503237" cy="784798"/>
          </a:xfrm>
          <a:prstGeom prst="rect">
            <a:avLst/>
          </a:prstGeom>
        </p:spPr>
        <p:txBody>
          <a:bodyPr wrap="square" lIns="91406" tIns="45704" rIns="91406" bIns="45704">
            <a:spAutoFit/>
          </a:bodyPr>
          <a:lstStyle/>
          <a:p>
            <a:r>
              <a:rPr lang="en-US" sz="4500" dirty="0" smtClean="0">
                <a:solidFill>
                  <a:schemeClr val="bg1"/>
                </a:solidFill>
              </a:rPr>
              <a:t>A</a:t>
            </a:r>
            <a:endParaRPr lang="en-US" sz="4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1681" r="14944" b="5266"/>
          <a:stretch>
            <a:fillRect/>
          </a:stretch>
        </p:blipFill>
        <p:spPr bwMode="auto">
          <a:xfrm>
            <a:off x="0" y="1"/>
            <a:ext cx="37934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8333" r="13333" b="5328"/>
          <a:stretch>
            <a:fillRect/>
          </a:stretch>
        </p:blipFill>
        <p:spPr bwMode="auto">
          <a:xfrm>
            <a:off x="7886356" y="1"/>
            <a:ext cx="409291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17029" r="17928" b="5266"/>
          <a:stretch>
            <a:fillRect/>
          </a:stretch>
        </p:blipFill>
        <p:spPr bwMode="auto">
          <a:xfrm>
            <a:off x="3893265" y="1"/>
            <a:ext cx="38932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97755" y="220383"/>
            <a:ext cx="734422" cy="398149"/>
          </a:xfrm>
          <a:prstGeom prst="rect">
            <a:avLst/>
          </a:prstGeom>
          <a:noFill/>
        </p:spPr>
        <p:txBody>
          <a:bodyPr wrap="none" lIns="119978" tIns="59989" rIns="119978" bIns="59989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T2WI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0847" y="320652"/>
            <a:ext cx="1397582" cy="398149"/>
          </a:xfrm>
          <a:prstGeom prst="rect">
            <a:avLst/>
          </a:prstGeom>
          <a:noFill/>
        </p:spPr>
        <p:txBody>
          <a:bodyPr wrap="square" lIns="119978" tIns="59989" rIns="119978" bIns="59989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T1WI + 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84111" y="320652"/>
            <a:ext cx="1397582" cy="398149"/>
          </a:xfrm>
          <a:prstGeom prst="rect">
            <a:avLst/>
          </a:prstGeom>
          <a:noFill/>
        </p:spPr>
        <p:txBody>
          <a:bodyPr wrap="square" lIns="119978" tIns="59989" rIns="119978" bIns="59989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T1WI + 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762000"/>
            <a:ext cx="3886200" cy="781073"/>
          </a:xfrm>
          <a:prstGeom prst="rect">
            <a:avLst/>
          </a:prstGeom>
        </p:spPr>
        <p:txBody>
          <a:bodyPr wrap="square" lIns="91406" tIns="45704" rIns="91406" bIns="45704">
            <a:spAutoFit/>
          </a:bodyPr>
          <a:lstStyle/>
          <a:p>
            <a:r>
              <a:rPr lang="en-US" sz="4500" dirty="0" smtClean="0">
                <a:solidFill>
                  <a:srgbClr val="FF0000"/>
                </a:solidFill>
              </a:rPr>
              <a:t>Example slide</a:t>
            </a:r>
            <a:endParaRPr lang="en-US" sz="45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073202"/>
            <a:ext cx="503237" cy="784798"/>
          </a:xfrm>
          <a:prstGeom prst="rect">
            <a:avLst/>
          </a:prstGeom>
        </p:spPr>
        <p:txBody>
          <a:bodyPr wrap="square" lIns="91406" tIns="45704" rIns="91406" bIns="45704">
            <a:spAutoFit/>
          </a:bodyPr>
          <a:lstStyle/>
          <a:p>
            <a:r>
              <a:rPr lang="en-US" sz="4500" dirty="0" smtClean="0">
                <a:solidFill>
                  <a:schemeClr val="bg1"/>
                </a:solidFill>
              </a:rPr>
              <a:t>A</a:t>
            </a:r>
            <a:endParaRPr lang="en-US" sz="45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94637" y="6073202"/>
            <a:ext cx="503237" cy="784798"/>
          </a:xfrm>
          <a:prstGeom prst="rect">
            <a:avLst/>
          </a:prstGeom>
        </p:spPr>
        <p:txBody>
          <a:bodyPr wrap="square" lIns="91406" tIns="45704" rIns="91406" bIns="45704">
            <a:spAutoFit/>
          </a:bodyPr>
          <a:lstStyle/>
          <a:p>
            <a:r>
              <a:rPr lang="en-US" sz="4500" dirty="0" smtClean="0">
                <a:solidFill>
                  <a:schemeClr val="bg1"/>
                </a:solidFill>
              </a:rPr>
              <a:t>C</a:t>
            </a:r>
            <a:endParaRPr lang="en-US" sz="45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56037" y="6073202"/>
            <a:ext cx="503237" cy="784798"/>
          </a:xfrm>
          <a:prstGeom prst="rect">
            <a:avLst/>
          </a:prstGeom>
        </p:spPr>
        <p:txBody>
          <a:bodyPr wrap="square" lIns="91406" tIns="45704" rIns="91406" bIns="45704">
            <a:spAutoFit/>
          </a:bodyPr>
          <a:lstStyle/>
          <a:p>
            <a:r>
              <a:rPr lang="en-US" sz="4500" dirty="0" smtClean="0">
                <a:solidFill>
                  <a:schemeClr val="bg1"/>
                </a:solidFill>
              </a:rPr>
              <a:t>B</a:t>
            </a:r>
            <a:endParaRPr lang="en-US" sz="4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11911</TotalTime>
  <Words>85</Words>
  <Application>Microsoft Office PowerPoint</Application>
  <PresentationFormat>Custom</PresentationFormat>
  <Paragraphs>28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radiologist</dc:creator>
  <cp:lastModifiedBy>Radiologist</cp:lastModifiedBy>
  <cp:revision>1206</cp:revision>
  <dcterms:created xsi:type="dcterms:W3CDTF">2016-01-01T19:18:52Z</dcterms:created>
  <dcterms:modified xsi:type="dcterms:W3CDTF">2017-04-30T00:28:25Z</dcterms:modified>
</cp:coreProperties>
</file>